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8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2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482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5118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57948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2300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8317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026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7208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9552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041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15793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974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2C61D-D669-4B9E-81E6-AA43D08BFCD1}" type="datetimeFigureOut">
              <a:rPr lang="de-CH" smtClean="0"/>
              <a:t>26.10.2023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6255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7268E18-B8BE-ABAA-DDE8-AC1C558CACDE}"/>
              </a:ext>
            </a:extLst>
          </p:cNvPr>
          <p:cNvSpPr txBox="1"/>
          <p:nvPr/>
        </p:nvSpPr>
        <p:spPr>
          <a:xfrm>
            <a:off x="3996009" y="117376"/>
            <a:ext cx="2707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</a:t>
            </a:r>
            <a:r>
              <a:rPr lang="fr-FR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DisplayImage</a:t>
            </a:r>
            <a:endParaRPr lang="fr-FR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E67ADB5-1E99-DA33-9999-B78F44DBD93A}"/>
              </a:ext>
            </a:extLst>
          </p:cNvPr>
          <p:cNvSpPr txBox="1"/>
          <p:nvPr/>
        </p:nvSpPr>
        <p:spPr>
          <a:xfrm>
            <a:off x="1635478" y="486709"/>
            <a:ext cx="45240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id_div_display_image_my_fctn_rec_x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m_style_display_image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AA1D7FC-6D13-11C7-4E0C-33744B389E41}"/>
              </a:ext>
            </a:extLst>
          </p:cNvPr>
          <p:cNvSpPr/>
          <p:nvPr/>
        </p:nvSpPr>
        <p:spPr>
          <a:xfrm>
            <a:off x="1635478" y="486708"/>
            <a:ext cx="7703255" cy="6253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34B3EDE-26B2-7FA0-DED0-7D62E1D4855C}"/>
              </a:ext>
            </a:extLst>
          </p:cNvPr>
          <p:cNvSpPr/>
          <p:nvPr/>
        </p:nvSpPr>
        <p:spPr>
          <a:xfrm>
            <a:off x="1754012" y="742233"/>
            <a:ext cx="7483122" cy="15550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029159E-D707-BB11-48D1-056238443313}"/>
              </a:ext>
            </a:extLst>
          </p:cNvPr>
          <p:cNvSpPr txBox="1"/>
          <p:nvPr/>
        </p:nvSpPr>
        <p:spPr>
          <a:xfrm>
            <a:off x="1754012" y="767276"/>
            <a:ext cx="48330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id_div_display_image_my_fctn_icons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style_display_image_icons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4E3A8E8-C8E2-46FE-9E98-F1592BA055F4}"/>
              </a:ext>
            </a:extLst>
          </p:cNvPr>
          <p:cNvSpPr/>
          <p:nvPr/>
        </p:nvSpPr>
        <p:spPr>
          <a:xfrm>
            <a:off x="7776633" y="982719"/>
            <a:ext cx="1285529" cy="12360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8E760015-756A-0249-5C11-AB47DA72948B}"/>
              </a:ext>
            </a:extLst>
          </p:cNvPr>
          <p:cNvSpPr txBox="1"/>
          <p:nvPr/>
        </p:nvSpPr>
        <p:spPr>
          <a:xfrm>
            <a:off x="7760757" y="1073501"/>
            <a:ext cx="14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id...._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my_fctn_icon_one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_..._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image_icon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right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A84AED08-871D-AEC3-45B0-393525150857}"/>
              </a:ext>
            </a:extLst>
          </p:cNvPr>
          <p:cNvSpPr/>
          <p:nvPr/>
        </p:nvSpPr>
        <p:spPr>
          <a:xfrm>
            <a:off x="6311899" y="982719"/>
            <a:ext cx="1285529" cy="12360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6C50DA5-9970-CD41-EE84-295E0FB4777E}"/>
              </a:ext>
            </a:extLst>
          </p:cNvPr>
          <p:cNvSpPr txBox="1"/>
          <p:nvPr/>
        </p:nvSpPr>
        <p:spPr>
          <a:xfrm>
            <a:off x="6296023" y="1073501"/>
            <a:ext cx="14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id...._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my_fctn_icon_two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m_style_image_icon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right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A1AE7706-2A7F-3B15-127E-03FF5CDAAC25}"/>
              </a:ext>
            </a:extLst>
          </p:cNvPr>
          <p:cNvSpPr/>
          <p:nvPr/>
        </p:nvSpPr>
        <p:spPr>
          <a:xfrm>
            <a:off x="4948766" y="978137"/>
            <a:ext cx="1285529" cy="12360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27EF47A3-BC96-C88C-3531-1B12C8121F0A}"/>
              </a:ext>
            </a:extLst>
          </p:cNvPr>
          <p:cNvSpPr txBox="1"/>
          <p:nvPr/>
        </p:nvSpPr>
        <p:spPr>
          <a:xfrm>
            <a:off x="4898318" y="1068919"/>
            <a:ext cx="14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id...._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my_fctn_icon_three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m_style_icon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right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CA364329-B046-6DDC-B91B-E4DDFD0F0B49}"/>
              </a:ext>
            </a:extLst>
          </p:cNvPr>
          <p:cNvSpPr/>
          <p:nvPr/>
        </p:nvSpPr>
        <p:spPr>
          <a:xfrm>
            <a:off x="3484032" y="978137"/>
            <a:ext cx="1285529" cy="12360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F75E0A49-7F9E-4953-3EC2-0A7CCA7E598B}"/>
              </a:ext>
            </a:extLst>
          </p:cNvPr>
          <p:cNvSpPr txBox="1"/>
          <p:nvPr/>
        </p:nvSpPr>
        <p:spPr>
          <a:xfrm>
            <a:off x="3468156" y="1068919"/>
            <a:ext cx="14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id...._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my_fctn_icon_four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m_style_icon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right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ACCE2B6A-3B65-6204-02A4-3052EE15258B}"/>
              </a:ext>
            </a:extLst>
          </p:cNvPr>
          <p:cNvSpPr/>
          <p:nvPr/>
        </p:nvSpPr>
        <p:spPr>
          <a:xfrm>
            <a:off x="1754012" y="2433651"/>
            <a:ext cx="7483122" cy="2554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7D267488-497D-B136-09CF-A41D72C2F776}"/>
              </a:ext>
            </a:extLst>
          </p:cNvPr>
          <p:cNvSpPr txBox="1"/>
          <p:nvPr/>
        </p:nvSpPr>
        <p:spPr>
          <a:xfrm>
            <a:off x="1766709" y="2487493"/>
            <a:ext cx="48330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id_div_display_image_my_fctn_picture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m_style_picture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47DCD6AB-40CD-FAB9-2D07-A379EEDAF8B8}"/>
              </a:ext>
            </a:extLst>
          </p:cNvPr>
          <p:cNvSpPr/>
          <p:nvPr/>
        </p:nvSpPr>
        <p:spPr>
          <a:xfrm>
            <a:off x="2018230" y="5515180"/>
            <a:ext cx="2880915" cy="4632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435D7DFC-CC4D-740A-CADD-1E8E8EB9C391}"/>
              </a:ext>
            </a:extLst>
          </p:cNvPr>
          <p:cNvSpPr txBox="1"/>
          <p:nvPr/>
        </p:nvSpPr>
        <p:spPr>
          <a:xfrm>
            <a:off x="2018230" y="5515180"/>
            <a:ext cx="211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m_style_text_one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CF981929-DCDB-BB3F-568C-B7B74B479B0F}"/>
              </a:ext>
            </a:extLst>
          </p:cNvPr>
          <p:cNvSpPr/>
          <p:nvPr/>
        </p:nvSpPr>
        <p:spPr>
          <a:xfrm>
            <a:off x="2018230" y="6078660"/>
            <a:ext cx="2880915" cy="4632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E4266AF1-77F7-6A2D-5124-285720295A8A}"/>
              </a:ext>
            </a:extLst>
          </p:cNvPr>
          <p:cNvSpPr txBox="1"/>
          <p:nvPr/>
        </p:nvSpPr>
        <p:spPr>
          <a:xfrm>
            <a:off x="2018230" y="6078660"/>
            <a:ext cx="211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m_style_text_two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B7B90A4E-BD3A-9D2F-009B-11A663BB5DA8}"/>
              </a:ext>
            </a:extLst>
          </p:cNvPr>
          <p:cNvSpPr/>
          <p:nvPr/>
        </p:nvSpPr>
        <p:spPr>
          <a:xfrm>
            <a:off x="6035219" y="5552063"/>
            <a:ext cx="2880915" cy="4632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2B73059-F55B-7F78-F05A-032D4A3864FA}"/>
              </a:ext>
            </a:extLst>
          </p:cNvPr>
          <p:cNvSpPr txBox="1"/>
          <p:nvPr/>
        </p:nvSpPr>
        <p:spPr>
          <a:xfrm>
            <a:off x="6035219" y="5552063"/>
            <a:ext cx="211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m_style_text_three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5C8D3E49-4951-3A5C-2AAE-65AE86921537}"/>
              </a:ext>
            </a:extLst>
          </p:cNvPr>
          <p:cNvSpPr/>
          <p:nvPr/>
        </p:nvSpPr>
        <p:spPr>
          <a:xfrm>
            <a:off x="1888483" y="5328134"/>
            <a:ext cx="3084803" cy="1345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29FB3EC9-A0F6-88A7-A1CA-E7A2FA62A0F2}"/>
              </a:ext>
            </a:extLst>
          </p:cNvPr>
          <p:cNvSpPr txBox="1"/>
          <p:nvPr/>
        </p:nvSpPr>
        <p:spPr>
          <a:xfrm>
            <a:off x="1853667" y="5298834"/>
            <a:ext cx="241162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group_left_style_str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left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7CB9BEF5-837D-EF4F-1176-38C78B6AEE74}"/>
              </a:ext>
            </a:extLst>
          </p:cNvPr>
          <p:cNvSpPr/>
          <p:nvPr/>
        </p:nvSpPr>
        <p:spPr>
          <a:xfrm>
            <a:off x="5977359" y="5268122"/>
            <a:ext cx="3084803" cy="13883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F5AD941B-CAF5-749F-9111-B4C41D57E1FE}"/>
              </a:ext>
            </a:extLst>
          </p:cNvPr>
          <p:cNvSpPr txBox="1"/>
          <p:nvPr/>
        </p:nvSpPr>
        <p:spPr>
          <a:xfrm>
            <a:off x="5942543" y="5315023"/>
            <a:ext cx="241162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group_right_style_str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left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8987ED80-977E-FAF9-957E-C9E288605391}"/>
              </a:ext>
            </a:extLst>
          </p:cNvPr>
          <p:cNvSpPr/>
          <p:nvPr/>
        </p:nvSpPr>
        <p:spPr>
          <a:xfrm>
            <a:off x="6035219" y="6105463"/>
            <a:ext cx="2880915" cy="4632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BF37A94F-4F15-C9D8-DD51-886D09EFE801}"/>
              </a:ext>
            </a:extLst>
          </p:cNvPr>
          <p:cNvSpPr txBox="1"/>
          <p:nvPr/>
        </p:nvSpPr>
        <p:spPr>
          <a:xfrm>
            <a:off x="6035219" y="6105463"/>
            <a:ext cx="211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m_style_text_four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73ADB52-85E4-B560-C2DC-5CD6A9531288}"/>
              </a:ext>
            </a:extLst>
          </p:cNvPr>
          <p:cNvSpPr/>
          <p:nvPr/>
        </p:nvSpPr>
        <p:spPr>
          <a:xfrm>
            <a:off x="1768121" y="5041677"/>
            <a:ext cx="7483122" cy="16723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03A84EA-1F7F-1182-4D8E-DACD526CA0B2}"/>
              </a:ext>
            </a:extLst>
          </p:cNvPr>
          <p:cNvSpPr txBox="1"/>
          <p:nvPr/>
        </p:nvSpPr>
        <p:spPr>
          <a:xfrm>
            <a:off x="1726176" y="5061313"/>
            <a:ext cx="241162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group_all_</a:t>
            </a:r>
            <a:r>
              <a:rPr lang="de-CH" sz="800" b="1" err="1">
                <a:latin typeface="Arial" panose="020B0604020202020204" pitchFamily="34" charset="0"/>
                <a:cs typeface="Arial" panose="020B0604020202020204" pitchFamily="34" charset="0"/>
              </a:rPr>
              <a:t>texts</a:t>
            </a:r>
            <a:r>
              <a:rPr lang="de-CH" sz="800" b="1">
                <a:latin typeface="Arial" panose="020B0604020202020204" pitchFamily="34" charset="0"/>
                <a:cs typeface="Arial" panose="020B0604020202020204" pitchFamily="34" charset="0"/>
              </a:rPr>
              <a:t>_style_str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395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7268E18-B8BE-ABAA-DDE8-AC1C558CACDE}"/>
              </a:ext>
            </a:extLst>
          </p:cNvPr>
          <p:cNvSpPr txBox="1"/>
          <p:nvPr/>
        </p:nvSpPr>
        <p:spPr>
          <a:xfrm>
            <a:off x="3996009" y="117376"/>
            <a:ext cx="2707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</a:t>
            </a:r>
            <a:r>
              <a:rPr lang="fr-FR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DisplayImage</a:t>
            </a:r>
            <a:endParaRPr lang="fr-FR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05EF73B-F9FB-1906-AFE8-23FC0AC6848D}"/>
              </a:ext>
            </a:extLst>
          </p:cNvPr>
          <p:cNvSpPr txBox="1"/>
          <p:nvPr/>
        </p:nvSpPr>
        <p:spPr>
          <a:xfrm>
            <a:off x="443414" y="705721"/>
            <a:ext cx="3053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Anything</a:t>
            </a:r>
            <a:endParaRPr lang="fr-FR" sz="1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E5EFA8F-93DB-22B7-43E3-2760BB581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832" y="2390297"/>
            <a:ext cx="1569679" cy="146346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8043DB50-58CA-683B-BA2E-41E69F7B3C8C}"/>
              </a:ext>
            </a:extLst>
          </p:cNvPr>
          <p:cNvSpPr/>
          <p:nvPr/>
        </p:nvSpPr>
        <p:spPr>
          <a:xfrm>
            <a:off x="1732502" y="2091267"/>
            <a:ext cx="5785898" cy="2509916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60F732F-17BF-28FB-F475-2D9422BCF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387" y="3839870"/>
            <a:ext cx="1695238" cy="30476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A8D2744-5141-012B-384B-DED46F21D5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9623" y="4190929"/>
            <a:ext cx="2217725" cy="34388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B69CE95-C874-2113-9B96-D55988325F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359" y="2468936"/>
            <a:ext cx="3586437" cy="130456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377BA0B-1EB0-33D5-DF9E-A3EF06D845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405" y="2128764"/>
            <a:ext cx="279509" cy="25714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44D9EC8-0560-6E65-19B7-4FD38C0F63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135" y="2131790"/>
            <a:ext cx="282358" cy="25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399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</Words>
  <Application>Microsoft Office PowerPoint</Application>
  <PresentationFormat>Breitbild</PresentationFormat>
  <Paragraphs>29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Gunnar Liden</dc:creator>
  <cp:lastModifiedBy>Gunnar Liden</cp:lastModifiedBy>
  <cp:revision>53</cp:revision>
  <dcterms:created xsi:type="dcterms:W3CDTF">2020-01-31T23:44:26Z</dcterms:created>
  <dcterms:modified xsi:type="dcterms:W3CDTF">2023-10-26T16:11:14Z</dcterms:modified>
</cp:coreProperties>
</file>